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8509B6-04BB-41C0-8A98-3559A3A90B51}"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ADEF9F0-8BD5-4C85-A05D-06501F344C6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509B6-04BB-41C0-8A98-3559A3A90B51}"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EF9F0-8BD5-4C85-A05D-06501F344C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509B6-04BB-41C0-8A98-3559A3A90B51}"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EF9F0-8BD5-4C85-A05D-06501F344C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8509B6-04BB-41C0-8A98-3559A3A90B51}"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EF9F0-8BD5-4C85-A05D-06501F344C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B8509B6-04BB-41C0-8A98-3559A3A90B51}" type="datetimeFigureOut">
              <a:rPr lang="en-US" smtClean="0"/>
              <a:t>7/17/2019</a:t>
            </a:fld>
            <a:endParaRPr lang="en-US"/>
          </a:p>
        </p:txBody>
      </p:sp>
      <p:sp>
        <p:nvSpPr>
          <p:cNvPr id="8" name="Slide Number Placeholder 7"/>
          <p:cNvSpPr>
            <a:spLocks noGrp="1"/>
          </p:cNvSpPr>
          <p:nvPr>
            <p:ph type="sldNum" sz="quarter" idx="11"/>
          </p:nvPr>
        </p:nvSpPr>
        <p:spPr/>
        <p:txBody>
          <a:bodyPr/>
          <a:lstStyle/>
          <a:p>
            <a:fld id="{1ADEF9F0-8BD5-4C85-A05D-06501F344C6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8509B6-04BB-41C0-8A98-3559A3A90B51}"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EF9F0-8BD5-4C85-A05D-06501F344C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8509B6-04BB-41C0-8A98-3559A3A90B51}" type="datetimeFigureOut">
              <a:rPr lang="en-US" smtClean="0"/>
              <a:t>7/17/2019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EF9F0-8BD5-4C85-A05D-06501F344C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8509B6-04BB-41C0-8A98-3559A3A90B51}" type="datetimeFigureOut">
              <a:rPr lang="en-US" smtClean="0"/>
              <a:t>7/17/2019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EF9F0-8BD5-4C85-A05D-06501F344C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509B6-04BB-41C0-8A98-3559A3A90B51}" type="datetimeFigureOut">
              <a:rPr lang="en-US" smtClean="0"/>
              <a:t>7/17/2019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EF9F0-8BD5-4C85-A05D-06501F344C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509B6-04BB-41C0-8A98-3559A3A90B51}"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EF9F0-8BD5-4C85-A05D-06501F344C6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509B6-04BB-41C0-8A98-3559A3A90B51}"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ADEF9F0-8BD5-4C85-A05D-06501F344C62}"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B8509B6-04BB-41C0-8A98-3559A3A90B51}" type="datetimeFigureOut">
              <a:rPr lang="en-US" smtClean="0"/>
              <a:t>7/17/2019</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ADEF9F0-8BD5-4C85-A05D-06501F344C62}"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 or No fed?</a:t>
            </a:r>
            <a:endParaRPr lang="en-US" dirty="0"/>
          </a:p>
        </p:txBody>
      </p:sp>
      <p:sp>
        <p:nvSpPr>
          <p:cNvPr id="3" name="Subtitle 2"/>
          <p:cNvSpPr>
            <a:spLocks noGrp="1"/>
          </p:cNvSpPr>
          <p:nvPr>
            <p:ph type="subTitle" idx="1"/>
          </p:nvPr>
        </p:nvSpPr>
        <p:spPr/>
        <p:txBody>
          <a:bodyPr/>
          <a:lstStyle/>
          <a:p>
            <a:r>
              <a:rPr lang="en-US" dirty="0" smtClean="0"/>
              <a:t>Resume writing for the prospective government Employee</a:t>
            </a:r>
            <a:endParaRPr lang="en-US" dirty="0"/>
          </a:p>
        </p:txBody>
      </p:sp>
    </p:spTree>
    <p:extLst>
      <p:ext uri="{BB962C8B-B14F-4D97-AF65-F5344CB8AC3E}">
        <p14:creationId xmlns:p14="http://schemas.microsoft.com/office/powerpoint/2010/main" val="295667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accomplishments</a:t>
            </a:r>
            <a:endParaRPr lang="en-US" dirty="0"/>
          </a:p>
        </p:txBody>
      </p:sp>
      <p:sp>
        <p:nvSpPr>
          <p:cNvPr id="5" name="Content Placeholder 4"/>
          <p:cNvSpPr>
            <a:spLocks noGrp="1"/>
          </p:cNvSpPr>
          <p:nvPr>
            <p:ph idx="1"/>
          </p:nvPr>
        </p:nvSpPr>
        <p:spPr/>
        <p:txBody>
          <a:bodyPr/>
          <a:lstStyle/>
          <a:p>
            <a:r>
              <a:rPr lang="en-US" sz="2400" dirty="0" smtClean="0"/>
              <a:t>Beyond Duties (Tasks everyone who is “similarly situated” perform) and Responsibilities, describe your Accomplishments.</a:t>
            </a:r>
          </a:p>
          <a:p>
            <a:endParaRPr lang="en-US" dirty="0"/>
          </a:p>
          <a:p>
            <a:r>
              <a:rPr lang="en-US" dirty="0" smtClean="0"/>
              <a:t>Example: </a:t>
            </a:r>
            <a:r>
              <a:rPr lang="en-US" i="1" dirty="0" smtClean="0"/>
              <a:t>Piloted new interpretive program for high school audience on life of Carter Woodson tied to Georgia State Social Studies standards. The program has been added to the park’s regular “</a:t>
            </a:r>
            <a:r>
              <a:rPr lang="en-US" i="1" dirty="0" err="1" smtClean="0"/>
              <a:t>menu”of</a:t>
            </a:r>
            <a:r>
              <a:rPr lang="en-US" i="1" dirty="0" smtClean="0"/>
              <a:t> programs available for school groups.</a:t>
            </a:r>
            <a:endParaRPr lang="en-US" i="1" dirty="0"/>
          </a:p>
        </p:txBody>
      </p:sp>
    </p:spTree>
    <p:extLst>
      <p:ext uri="{BB962C8B-B14F-4D97-AF65-F5344CB8AC3E}">
        <p14:creationId xmlns:p14="http://schemas.microsoft.com/office/powerpoint/2010/main" val="229032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a:t>
            </a:r>
            <a:r>
              <a:rPr lang="en-US" dirty="0" err="1" smtClean="0"/>
              <a:t>usajobs</a:t>
            </a:r>
            <a:endParaRPr lang="en-US" dirty="0"/>
          </a:p>
        </p:txBody>
      </p:sp>
      <p:sp>
        <p:nvSpPr>
          <p:cNvPr id="3" name="Content Placeholder 2"/>
          <p:cNvSpPr>
            <a:spLocks noGrp="1"/>
          </p:cNvSpPr>
          <p:nvPr>
            <p:ph idx="1"/>
          </p:nvPr>
        </p:nvSpPr>
        <p:spPr/>
        <p:txBody>
          <a:bodyPr/>
          <a:lstStyle/>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752600"/>
            <a:ext cx="7653337" cy="3352800"/>
          </a:xfrm>
          <a:prstGeom prst="rect">
            <a:avLst/>
          </a:prstGeom>
        </p:spPr>
      </p:pic>
    </p:spTree>
    <p:extLst>
      <p:ext uri="{BB962C8B-B14F-4D97-AF65-F5344CB8AC3E}">
        <p14:creationId xmlns:p14="http://schemas.microsoft.com/office/powerpoint/2010/main" val="369147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responsibilities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08206"/>
            <a:ext cx="7620000" cy="4262350"/>
          </a:xfrm>
        </p:spPr>
      </p:pic>
    </p:spTree>
    <p:extLst>
      <p:ext uri="{BB962C8B-B14F-4D97-AF65-F5344CB8AC3E}">
        <p14:creationId xmlns:p14="http://schemas.microsoft.com/office/powerpoint/2010/main" val="791290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Hiring process</a:t>
            </a:r>
            <a:endParaRPr lang="en-US" dirty="0"/>
          </a:p>
        </p:txBody>
      </p:sp>
      <p:sp>
        <p:nvSpPr>
          <p:cNvPr id="3" name="Content Placeholder 2"/>
          <p:cNvSpPr>
            <a:spLocks noGrp="1"/>
          </p:cNvSpPr>
          <p:nvPr>
            <p:ph idx="1"/>
          </p:nvPr>
        </p:nvSpPr>
        <p:spPr/>
        <p:txBody>
          <a:bodyPr/>
          <a:lstStyle/>
          <a:p>
            <a:pPr algn="ctr"/>
            <a:r>
              <a:rPr lang="en-US" sz="3200" dirty="0" smtClean="0"/>
              <a:t>YOUR </a:t>
            </a:r>
            <a:r>
              <a:rPr lang="en-US" sz="3200" dirty="0"/>
              <a:t>RESUME is your application </a:t>
            </a:r>
          </a:p>
          <a:p>
            <a:pPr marL="457200" indent="-457200">
              <a:buFont typeface="Arial" panose="020B0604020202020204" pitchFamily="34" charset="0"/>
              <a:buChar char="•"/>
            </a:pPr>
            <a:r>
              <a:rPr lang="en-US" sz="3200" b="0" dirty="0" smtClean="0"/>
              <a:t>Qualifications (Job Announcement) </a:t>
            </a:r>
            <a:endParaRPr lang="en-US" sz="3200" b="0" dirty="0"/>
          </a:p>
          <a:p>
            <a:pPr marL="457200" indent="-457200">
              <a:buFont typeface="Arial" panose="020B0604020202020204" pitchFamily="34" charset="0"/>
              <a:buChar char="•"/>
            </a:pPr>
            <a:r>
              <a:rPr lang="en-US" sz="3200" b="0" dirty="0" smtClean="0"/>
              <a:t>Education </a:t>
            </a:r>
            <a:endParaRPr lang="en-US" sz="3200" b="0" dirty="0"/>
          </a:p>
          <a:p>
            <a:pPr marL="457200" indent="-457200">
              <a:buFont typeface="Arial" panose="020B0604020202020204" pitchFamily="34" charset="0"/>
              <a:buChar char="•"/>
            </a:pPr>
            <a:r>
              <a:rPr lang="en-US" sz="3200" b="0" dirty="0" smtClean="0"/>
              <a:t>Training </a:t>
            </a:r>
            <a:endParaRPr lang="en-US" sz="3200" b="0" dirty="0"/>
          </a:p>
          <a:p>
            <a:pPr marL="457200" indent="-457200">
              <a:buFont typeface="Arial" panose="020B0604020202020204" pitchFamily="34" charset="0"/>
              <a:buChar char="•"/>
            </a:pPr>
            <a:r>
              <a:rPr lang="en-US" sz="3200" b="0" dirty="0" smtClean="0"/>
              <a:t>Level </a:t>
            </a:r>
            <a:r>
              <a:rPr lang="en-US" sz="3200" b="0" dirty="0"/>
              <a:t>of Experience</a:t>
            </a:r>
          </a:p>
          <a:p>
            <a:pPr marL="457200" indent="-457200">
              <a:buFont typeface="Arial" panose="020B0604020202020204" pitchFamily="34" charset="0"/>
              <a:buChar char="•"/>
            </a:pPr>
            <a:r>
              <a:rPr lang="en-US" sz="3200" b="0" dirty="0" smtClean="0"/>
              <a:t>Amount </a:t>
            </a:r>
            <a:r>
              <a:rPr lang="en-US" sz="3200" b="0" dirty="0"/>
              <a:t>of Experience</a:t>
            </a:r>
          </a:p>
          <a:p>
            <a:endParaRPr lang="en-US" dirty="0"/>
          </a:p>
        </p:txBody>
      </p:sp>
    </p:spTree>
    <p:extLst>
      <p:ext uri="{BB962C8B-B14F-4D97-AF65-F5344CB8AC3E}">
        <p14:creationId xmlns:p14="http://schemas.microsoft.com/office/powerpoint/2010/main" val="1052124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a match?</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52601"/>
            <a:ext cx="7620000" cy="3783484"/>
          </a:xfrm>
        </p:spPr>
      </p:pic>
    </p:spTree>
    <p:extLst>
      <p:ext uri="{BB962C8B-B14F-4D97-AF65-F5344CB8AC3E}">
        <p14:creationId xmlns:p14="http://schemas.microsoft.com/office/powerpoint/2010/main" val="1365850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a match?</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5501" y="1752600"/>
            <a:ext cx="6963398" cy="4373563"/>
          </a:xfrm>
        </p:spPr>
      </p:pic>
    </p:spTree>
    <p:extLst>
      <p:ext uri="{BB962C8B-B14F-4D97-AF65-F5344CB8AC3E}">
        <p14:creationId xmlns:p14="http://schemas.microsoft.com/office/powerpoint/2010/main" val="3686616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in a nutshell</a:t>
            </a:r>
            <a:endParaRPr lang="en-US" dirty="0"/>
          </a:p>
        </p:txBody>
      </p:sp>
      <p:sp>
        <p:nvSpPr>
          <p:cNvPr id="3" name="Content Placeholder 2"/>
          <p:cNvSpPr>
            <a:spLocks noGrp="1"/>
          </p:cNvSpPr>
          <p:nvPr>
            <p:ph idx="1"/>
          </p:nvPr>
        </p:nvSpPr>
        <p:spPr/>
        <p:txBody>
          <a:bodyPr/>
          <a:lstStyle/>
          <a:p>
            <a:pPr algn="ctr"/>
            <a:r>
              <a:rPr lang="en-US" sz="2800" dirty="0" smtClean="0"/>
              <a:t>Your resume is your </a:t>
            </a:r>
            <a:r>
              <a:rPr lang="en-US" sz="2800" dirty="0"/>
              <a:t>best marketing tool</a:t>
            </a:r>
          </a:p>
          <a:p>
            <a:endParaRPr lang="en-US" b="0" dirty="0" smtClean="0"/>
          </a:p>
          <a:p>
            <a:pPr marL="342900" indent="-342900">
              <a:buFont typeface="Arial" panose="020B0604020202020204" pitchFamily="34" charset="0"/>
              <a:buChar char="•"/>
            </a:pPr>
            <a:r>
              <a:rPr lang="en-US" b="0" dirty="0" smtClean="0"/>
              <a:t>Communicates </a:t>
            </a:r>
            <a:r>
              <a:rPr lang="en-US" b="0" dirty="0"/>
              <a:t>your qualifications</a:t>
            </a:r>
          </a:p>
          <a:p>
            <a:pPr marL="342900" indent="-342900">
              <a:buFont typeface="Arial" panose="020B0604020202020204" pitchFamily="34" charset="0"/>
              <a:buChar char="•"/>
            </a:pPr>
            <a:r>
              <a:rPr lang="en-US" b="0" dirty="0" smtClean="0"/>
              <a:t>Shows </a:t>
            </a:r>
            <a:r>
              <a:rPr lang="en-US" b="0" dirty="0"/>
              <a:t>you can provide immediate results</a:t>
            </a:r>
          </a:p>
          <a:p>
            <a:pPr marL="342900" indent="-342900">
              <a:buFont typeface="Arial" panose="020B0604020202020204" pitchFamily="34" charset="0"/>
              <a:buChar char="•"/>
            </a:pPr>
            <a:r>
              <a:rPr lang="en-US" b="0" dirty="0" smtClean="0"/>
              <a:t>Should </a:t>
            </a:r>
            <a:r>
              <a:rPr lang="en-US" b="0" dirty="0"/>
              <a:t>be tailored for each job</a:t>
            </a:r>
          </a:p>
          <a:p>
            <a:pPr marL="342900" indent="-342900">
              <a:buFont typeface="Arial" panose="020B0604020202020204" pitchFamily="34" charset="0"/>
              <a:buChar char="•"/>
            </a:pPr>
            <a:r>
              <a:rPr lang="en-US" b="0" dirty="0" smtClean="0"/>
              <a:t>Has </a:t>
            </a:r>
            <a:r>
              <a:rPr lang="en-US" b="0" dirty="0"/>
              <a:t>no page limitations</a:t>
            </a:r>
          </a:p>
          <a:p>
            <a:pPr marL="342900" indent="-342900">
              <a:buFont typeface="Arial" panose="020B0604020202020204" pitchFamily="34" charset="0"/>
              <a:buChar char="•"/>
            </a:pPr>
            <a:r>
              <a:rPr lang="en-US" b="0" dirty="0" smtClean="0"/>
              <a:t>Is </a:t>
            </a:r>
            <a:r>
              <a:rPr lang="en-US" b="0" dirty="0"/>
              <a:t>your first and often only impression</a:t>
            </a:r>
          </a:p>
          <a:p>
            <a:pPr marL="342900" indent="-342900">
              <a:buFont typeface="Arial" panose="020B0604020202020204" pitchFamily="34" charset="0"/>
              <a:buChar char="•"/>
            </a:pPr>
            <a:r>
              <a:rPr lang="en-US" b="0" dirty="0" smtClean="0"/>
              <a:t>Reverse </a:t>
            </a:r>
            <a:r>
              <a:rPr lang="en-US" b="0" dirty="0"/>
              <a:t>Chronological Order</a:t>
            </a:r>
          </a:p>
          <a:p>
            <a:endParaRPr lang="en-US" dirty="0"/>
          </a:p>
        </p:txBody>
      </p:sp>
    </p:spTree>
    <p:extLst>
      <p:ext uri="{BB962C8B-B14F-4D97-AF65-F5344CB8AC3E}">
        <p14:creationId xmlns:p14="http://schemas.microsoft.com/office/powerpoint/2010/main" val="2135796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just one</a:t>
            </a:r>
            <a:endParaRPr lang="en-US" dirty="0"/>
          </a:p>
        </p:txBody>
      </p:sp>
      <p:sp>
        <p:nvSpPr>
          <p:cNvPr id="3" name="Content Placeholder 2"/>
          <p:cNvSpPr>
            <a:spLocks noGrp="1"/>
          </p:cNvSpPr>
          <p:nvPr>
            <p:ph idx="1"/>
          </p:nvPr>
        </p:nvSpPr>
        <p:spPr/>
        <p:txBody>
          <a:bodyPr>
            <a:normAutofit/>
          </a:bodyPr>
          <a:lstStyle/>
          <a:p>
            <a:pPr algn="ctr"/>
            <a:endParaRPr lang="en-US" sz="4000" dirty="0" smtClean="0"/>
          </a:p>
          <a:p>
            <a:pPr algn="ctr"/>
            <a:r>
              <a:rPr lang="en-US" sz="4000" dirty="0" err="1" smtClean="0"/>
              <a:t>USAJobs</a:t>
            </a:r>
            <a:r>
              <a:rPr lang="en-US" sz="4000" dirty="0" smtClean="0"/>
              <a:t> allows you to upload and maintain up to five different resumes tailored to different types of jobs</a:t>
            </a:r>
            <a:endParaRPr lang="en-US" sz="4000" dirty="0"/>
          </a:p>
        </p:txBody>
      </p:sp>
    </p:spTree>
    <p:extLst>
      <p:ext uri="{BB962C8B-B14F-4D97-AF65-F5344CB8AC3E}">
        <p14:creationId xmlns:p14="http://schemas.microsoft.com/office/powerpoint/2010/main" val="717569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ksas</a:t>
            </a:r>
            <a:endParaRPr lang="en-US" dirty="0"/>
          </a:p>
        </p:txBody>
      </p:sp>
      <p:sp>
        <p:nvSpPr>
          <p:cNvPr id="3" name="Content Placeholder 2"/>
          <p:cNvSpPr>
            <a:spLocks noGrp="1"/>
          </p:cNvSpPr>
          <p:nvPr>
            <p:ph idx="1"/>
          </p:nvPr>
        </p:nvSpPr>
        <p:spPr/>
        <p:txBody>
          <a:bodyPr>
            <a:normAutofit/>
          </a:bodyPr>
          <a:lstStyle/>
          <a:p>
            <a:pPr algn="ctr"/>
            <a:r>
              <a:rPr lang="en-US" sz="6600" dirty="0" smtClean="0"/>
              <a:t>Knowledge</a:t>
            </a:r>
          </a:p>
          <a:p>
            <a:pPr algn="ctr"/>
            <a:r>
              <a:rPr lang="en-US" sz="6600" dirty="0" smtClean="0"/>
              <a:t>Skills and </a:t>
            </a:r>
          </a:p>
          <a:p>
            <a:pPr algn="ctr"/>
            <a:r>
              <a:rPr lang="en-US" sz="6600" dirty="0" smtClean="0"/>
              <a:t>Abilities</a:t>
            </a:r>
            <a:endParaRPr lang="en-US" sz="6600" dirty="0"/>
          </a:p>
        </p:txBody>
      </p:sp>
    </p:spTree>
    <p:extLst>
      <p:ext uri="{BB962C8B-B14F-4D97-AF65-F5344CB8AC3E}">
        <p14:creationId xmlns:p14="http://schemas.microsoft.com/office/powerpoint/2010/main" val="3197654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include</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sz="2800" b="0" dirty="0" smtClean="0"/>
              <a:t>Hours </a:t>
            </a:r>
            <a:endParaRPr lang="en-US" sz="2800" b="0" dirty="0"/>
          </a:p>
          <a:p>
            <a:pPr marL="457200" indent="-457200">
              <a:buFont typeface="Arial" panose="020B0604020202020204" pitchFamily="34" charset="0"/>
              <a:buChar char="•"/>
            </a:pPr>
            <a:r>
              <a:rPr lang="en-US" sz="2800" b="0" dirty="0" smtClean="0"/>
              <a:t>Highlight </a:t>
            </a:r>
            <a:r>
              <a:rPr lang="en-US" sz="2800" b="0" dirty="0"/>
              <a:t>your experience –which provides an overview of your abilities </a:t>
            </a:r>
          </a:p>
          <a:p>
            <a:pPr marL="457200" indent="-457200">
              <a:buFont typeface="Arial" panose="020B0604020202020204" pitchFamily="34" charset="0"/>
              <a:buChar char="•"/>
            </a:pPr>
            <a:r>
              <a:rPr lang="en-US" sz="2800" b="0" dirty="0" smtClean="0"/>
              <a:t>What </a:t>
            </a:r>
            <a:r>
              <a:rPr lang="en-US" sz="2800" b="0" dirty="0"/>
              <a:t>work did you do and how long did you do it? </a:t>
            </a:r>
          </a:p>
          <a:p>
            <a:pPr marL="457200" indent="-457200">
              <a:buFont typeface="Arial" panose="020B0604020202020204" pitchFamily="34" charset="0"/>
              <a:buChar char="•"/>
            </a:pPr>
            <a:r>
              <a:rPr lang="en-US" sz="2800" b="0" dirty="0" smtClean="0"/>
              <a:t>Level </a:t>
            </a:r>
            <a:r>
              <a:rPr lang="en-US" sz="2800" b="0" dirty="0"/>
              <a:t>of experience </a:t>
            </a:r>
            <a:r>
              <a:rPr lang="en-US" sz="2800" b="0" dirty="0" smtClean="0"/>
              <a:t>– examples </a:t>
            </a:r>
            <a:endParaRPr lang="en-US" sz="2800" b="0" dirty="0"/>
          </a:p>
          <a:p>
            <a:pPr marL="457200" indent="-457200">
              <a:buFont typeface="Arial" panose="020B0604020202020204" pitchFamily="34" charset="0"/>
              <a:buChar char="•"/>
            </a:pPr>
            <a:r>
              <a:rPr lang="en-US" sz="2800" b="0" dirty="0" smtClean="0"/>
              <a:t>Were </a:t>
            </a:r>
            <a:r>
              <a:rPr lang="en-US" sz="2800" b="0" dirty="0"/>
              <a:t>you </a:t>
            </a:r>
            <a:r>
              <a:rPr lang="en-US" sz="2800" b="0" dirty="0" smtClean="0"/>
              <a:t>a project </a:t>
            </a:r>
            <a:r>
              <a:rPr lang="en-US" sz="2800" b="0" dirty="0"/>
              <a:t>manager or team </a:t>
            </a:r>
            <a:r>
              <a:rPr lang="en-US" sz="2800" b="0" dirty="0" smtClean="0"/>
              <a:t>member?</a:t>
            </a:r>
            <a:endParaRPr lang="en-US" sz="2800" b="0" dirty="0"/>
          </a:p>
        </p:txBody>
      </p:sp>
    </p:spTree>
    <p:extLst>
      <p:ext uri="{BB962C8B-B14F-4D97-AF65-F5344CB8AC3E}">
        <p14:creationId xmlns:p14="http://schemas.microsoft.com/office/powerpoint/2010/main" val="2473329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normAutofit/>
          </a:bodyPr>
          <a:lstStyle/>
          <a:p>
            <a:pPr algn="ctr"/>
            <a:r>
              <a:rPr lang="en-US" sz="6600" dirty="0" smtClean="0"/>
              <a:t>A federal resume should not exceed two pages in length</a:t>
            </a:r>
            <a:endParaRPr lang="en-US" sz="6600" dirty="0"/>
          </a:p>
        </p:txBody>
      </p:sp>
    </p:spTree>
    <p:extLst>
      <p:ext uri="{BB962C8B-B14F-4D97-AF65-F5344CB8AC3E}">
        <p14:creationId xmlns:p14="http://schemas.microsoft.com/office/powerpoint/2010/main" val="400710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verbs</a:t>
            </a:r>
            <a:endParaRPr lang="en-US" dirty="0"/>
          </a:p>
        </p:txBody>
      </p:sp>
      <p:sp>
        <p:nvSpPr>
          <p:cNvPr id="3" name="Content Placeholder 2"/>
          <p:cNvSpPr>
            <a:spLocks noGrp="1"/>
          </p:cNvSpPr>
          <p:nvPr>
            <p:ph idx="1"/>
          </p:nvPr>
        </p:nvSpPr>
        <p:spPr/>
        <p:txBody>
          <a:bodyPr>
            <a:normAutofit/>
          </a:bodyPr>
          <a:lstStyle/>
          <a:p>
            <a:pPr algn="ctr"/>
            <a:r>
              <a:rPr lang="en-US" sz="6000" dirty="0" smtClean="0"/>
              <a:t>Important but choose the “right” verb</a:t>
            </a:r>
            <a:endParaRPr lang="en-US" sz="6000" dirty="0"/>
          </a:p>
        </p:txBody>
      </p:sp>
    </p:spTree>
    <p:extLst>
      <p:ext uri="{BB962C8B-B14F-4D97-AF65-F5344CB8AC3E}">
        <p14:creationId xmlns:p14="http://schemas.microsoft.com/office/powerpoint/2010/main" val="1346118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a:t>
            </a:r>
            <a:endParaRPr lang="en-US" dirty="0"/>
          </a:p>
        </p:txBody>
      </p:sp>
      <p:sp>
        <p:nvSpPr>
          <p:cNvPr id="3" name="Content Placeholder 2"/>
          <p:cNvSpPr>
            <a:spLocks noGrp="1"/>
          </p:cNvSpPr>
          <p:nvPr>
            <p:ph idx="1"/>
          </p:nvPr>
        </p:nvSpPr>
        <p:spPr/>
        <p:txBody>
          <a:bodyPr>
            <a:normAutofit/>
          </a:bodyPr>
          <a:lstStyle/>
          <a:p>
            <a:pPr algn="ctr"/>
            <a:r>
              <a:rPr lang="en-US" sz="6000" dirty="0" smtClean="0"/>
              <a:t>A good idea</a:t>
            </a:r>
          </a:p>
          <a:p>
            <a:pPr algn="ctr"/>
            <a:r>
              <a:rPr lang="en-US" sz="6000" dirty="0" smtClean="0"/>
              <a:t>Give the reader a “</a:t>
            </a:r>
            <a:r>
              <a:rPr lang="en-US" sz="6000" dirty="0" err="1" smtClean="0"/>
              <a:t>slice”of</a:t>
            </a:r>
            <a:r>
              <a:rPr lang="en-US" sz="6000" dirty="0" smtClean="0"/>
              <a:t> the real you</a:t>
            </a:r>
            <a:endParaRPr lang="en-US" sz="6000" dirty="0"/>
          </a:p>
        </p:txBody>
      </p:sp>
    </p:spTree>
    <p:extLst>
      <p:ext uri="{BB962C8B-B14F-4D97-AF65-F5344CB8AC3E}">
        <p14:creationId xmlns:p14="http://schemas.microsoft.com/office/powerpoint/2010/main" val="1677321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 vs experience</a:t>
            </a:r>
            <a:endParaRPr lang="en-US" dirty="0"/>
          </a:p>
        </p:txBody>
      </p:sp>
      <p:sp>
        <p:nvSpPr>
          <p:cNvPr id="4" name="Text Placeholder 3"/>
          <p:cNvSpPr>
            <a:spLocks noGrp="1"/>
          </p:cNvSpPr>
          <p:nvPr>
            <p:ph type="body" idx="1"/>
          </p:nvPr>
        </p:nvSpPr>
        <p:spPr/>
        <p:txBody>
          <a:bodyPr/>
          <a:lstStyle/>
          <a:p>
            <a:endParaRPr lang="en-US" dirty="0"/>
          </a:p>
        </p:txBody>
      </p:sp>
      <p:sp>
        <p:nvSpPr>
          <p:cNvPr id="5" name="Content Placeholder 4"/>
          <p:cNvSpPr>
            <a:spLocks noGrp="1"/>
          </p:cNvSpPr>
          <p:nvPr>
            <p:ph sz="half" idx="2"/>
          </p:nvPr>
        </p:nvSpPr>
        <p:spPr/>
        <p:txBody>
          <a:bodyPr/>
          <a:lstStyle/>
          <a:p>
            <a:r>
              <a:rPr lang="en-US" dirty="0" smtClean="0"/>
              <a:t>Picked up trash</a:t>
            </a:r>
            <a:endParaRPr lang="en-US" dirty="0"/>
          </a:p>
        </p:txBody>
      </p:sp>
      <p:sp>
        <p:nvSpPr>
          <p:cNvPr id="6"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p:txBody>
          <a:bodyPr>
            <a:normAutofit/>
          </a:bodyPr>
          <a:lstStyle/>
          <a:p>
            <a:r>
              <a:rPr lang="en-US" b="0" dirty="0" smtClean="0"/>
              <a:t>Worked </a:t>
            </a:r>
            <a:r>
              <a:rPr lang="en-US" b="0" dirty="0"/>
              <a:t>in collaboration with waste management staff and followed OSHA protocols to improve the beach use area for park visitors safety and recreational experience. </a:t>
            </a:r>
          </a:p>
          <a:p>
            <a:endParaRPr lang="en-US" dirty="0"/>
          </a:p>
        </p:txBody>
      </p:sp>
    </p:spTree>
    <p:extLst>
      <p:ext uri="{BB962C8B-B14F-4D97-AF65-F5344CB8AC3E}">
        <p14:creationId xmlns:p14="http://schemas.microsoft.com/office/powerpoint/2010/main" val="2029158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another</a:t>
            </a:r>
            <a:endParaRPr lang="en-US" dirty="0"/>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p:txBody>
          <a:bodyPr/>
          <a:lstStyle/>
          <a:p>
            <a:r>
              <a:rPr lang="en-US" dirty="0" smtClean="0"/>
              <a:t>Built a fence</a:t>
            </a:r>
            <a:endParaRPr lang="en-US" dirty="0"/>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a:bodyPr>
          <a:lstStyle/>
          <a:p>
            <a:r>
              <a:rPr lang="en-US" b="0" dirty="0" smtClean="0"/>
              <a:t>In compliance with NEPA and Section 106 of NHPA, served as a team member to construct a </a:t>
            </a:r>
            <a:r>
              <a:rPr lang="en-US" b="0" dirty="0"/>
              <a:t>twenty square foot barrier to protect a native plant restoration project. </a:t>
            </a:r>
          </a:p>
          <a:p>
            <a:endParaRPr lang="en-US" dirty="0"/>
          </a:p>
        </p:txBody>
      </p:sp>
    </p:spTree>
    <p:extLst>
      <p:ext uri="{BB962C8B-B14F-4D97-AF65-F5344CB8AC3E}">
        <p14:creationId xmlns:p14="http://schemas.microsoft.com/office/powerpoint/2010/main" val="3904506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idx="1"/>
          </p:nvPr>
        </p:nvSpPr>
        <p:spPr/>
        <p:txBody>
          <a:bodyPr>
            <a:normAutofit/>
          </a:bodyPr>
          <a:lstStyle/>
          <a:p>
            <a:r>
              <a:rPr lang="en-US" sz="2800" b="0" dirty="0" smtClean="0"/>
              <a:t>A </a:t>
            </a:r>
            <a:r>
              <a:rPr lang="en-US" sz="2800" b="0" dirty="0"/>
              <a:t>federal resume requires more information than a civilian resume, therefore, it is typically longer than two pages. Some of the things that should be included are your educational and work experience. This includes job titles, salary, employment dates, duties and accomplishments, and how it relates to the knowledge, skills and abilities (KSAs) in the job announcement.</a:t>
            </a:r>
          </a:p>
          <a:p>
            <a:endParaRPr lang="en-US" dirty="0"/>
          </a:p>
        </p:txBody>
      </p:sp>
    </p:spTree>
    <p:extLst>
      <p:ext uri="{BB962C8B-B14F-4D97-AF65-F5344CB8AC3E}">
        <p14:creationId xmlns:p14="http://schemas.microsoft.com/office/powerpoint/2010/main" val="40657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normAutofit lnSpcReduction="10000"/>
          </a:bodyPr>
          <a:lstStyle/>
          <a:p>
            <a:endParaRPr lang="en-US" b="0" dirty="0"/>
          </a:p>
          <a:p>
            <a:r>
              <a:rPr lang="en-US" sz="6000" b="0" dirty="0"/>
              <a:t>Resumes are scanned for keywords by an automated system</a:t>
            </a:r>
          </a:p>
          <a:p>
            <a:endParaRPr lang="en-US" dirty="0"/>
          </a:p>
        </p:txBody>
      </p:sp>
    </p:spTree>
    <p:extLst>
      <p:ext uri="{BB962C8B-B14F-4D97-AF65-F5344CB8AC3E}">
        <p14:creationId xmlns:p14="http://schemas.microsoft.com/office/powerpoint/2010/main" val="440060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Somewhat true</a:t>
            </a:r>
            <a:endParaRPr lang="en-US" dirty="0"/>
          </a:p>
        </p:txBody>
      </p:sp>
      <p:sp>
        <p:nvSpPr>
          <p:cNvPr id="3" name="Content Placeholder 2"/>
          <p:cNvSpPr>
            <a:spLocks noGrp="1"/>
          </p:cNvSpPr>
          <p:nvPr>
            <p:ph idx="1"/>
          </p:nvPr>
        </p:nvSpPr>
        <p:spPr/>
        <p:txBody>
          <a:bodyPr>
            <a:normAutofit lnSpcReduction="10000"/>
          </a:bodyPr>
          <a:lstStyle/>
          <a:p>
            <a:r>
              <a:rPr lang="en-US" sz="2400" b="0" dirty="0" smtClean="0"/>
              <a:t>Real </a:t>
            </a:r>
            <a:r>
              <a:rPr lang="en-US" sz="2400" b="0" dirty="0"/>
              <a:t>people, Human Resource (HR) specialists, do look at resumes, however some agencies also use an automated system to review resumes. For the agencies that do use an automated system, the resume review process has two parts:</a:t>
            </a:r>
          </a:p>
          <a:p>
            <a:r>
              <a:rPr lang="en-US" sz="2400" b="0" dirty="0"/>
              <a:t>■An automated application review process to include all the required areas of the applicant’s eligibility and qualifications for the job.</a:t>
            </a:r>
          </a:p>
          <a:p>
            <a:r>
              <a:rPr lang="en-US" sz="2400" b="0" dirty="0"/>
              <a:t>■A manual review, by the HR Specialist, of an applicant’s resume to validate the information in the application package.</a:t>
            </a:r>
          </a:p>
          <a:p>
            <a:endParaRPr lang="en-US" dirty="0"/>
          </a:p>
        </p:txBody>
      </p:sp>
    </p:spTree>
    <p:extLst>
      <p:ext uri="{BB962C8B-B14F-4D97-AF65-F5344CB8AC3E}">
        <p14:creationId xmlns:p14="http://schemas.microsoft.com/office/powerpoint/2010/main" val="2579800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tale of two resumes</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a:t>Federal</a:t>
            </a:r>
            <a:endParaRPr lang="en-US" b="0" dirty="0"/>
          </a:p>
          <a:p>
            <a:r>
              <a:rPr lang="en-US" b="0" dirty="0"/>
              <a:t>■USAjobs.gov </a:t>
            </a:r>
          </a:p>
          <a:p>
            <a:r>
              <a:rPr lang="en-US" b="0" dirty="0"/>
              <a:t>■Length –HR uses resume </a:t>
            </a:r>
          </a:p>
          <a:p>
            <a:r>
              <a:rPr lang="en-US" b="0" dirty="0"/>
              <a:t>■Detail –small paragraphs/multiple bullets</a:t>
            </a:r>
          </a:p>
          <a:p>
            <a:r>
              <a:rPr lang="en-US" b="0" dirty="0"/>
              <a:t>■Accomplishments –necessary to be the best qualified and referred </a:t>
            </a:r>
          </a:p>
          <a:p>
            <a:endParaRPr lang="en-US" dirty="0"/>
          </a:p>
        </p:txBody>
      </p:sp>
      <p:sp>
        <p:nvSpPr>
          <p:cNvPr id="6" name="Content Placeholder 5"/>
          <p:cNvSpPr>
            <a:spLocks noGrp="1"/>
          </p:cNvSpPr>
          <p:nvPr>
            <p:ph sz="half" idx="2"/>
          </p:nvPr>
        </p:nvSpPr>
        <p:spPr/>
        <p:txBody>
          <a:bodyPr>
            <a:normAutofit fontScale="92500" lnSpcReduction="20000"/>
          </a:bodyPr>
          <a:lstStyle/>
          <a:p>
            <a:r>
              <a:rPr lang="en-US" dirty="0"/>
              <a:t>Private Sector</a:t>
            </a:r>
            <a:endParaRPr lang="en-US" b="0" dirty="0"/>
          </a:p>
          <a:p>
            <a:r>
              <a:rPr lang="en-US" b="0" dirty="0"/>
              <a:t>■LinkedIn, Monster, Facebook, </a:t>
            </a:r>
            <a:r>
              <a:rPr lang="en-US" b="0" dirty="0" err="1"/>
              <a:t>etc</a:t>
            </a:r>
            <a:endParaRPr lang="en-US" b="0" dirty="0"/>
          </a:p>
          <a:p>
            <a:r>
              <a:rPr lang="en-US" b="0" dirty="0"/>
              <a:t>■1-2 pages, doesn’t need all the  details</a:t>
            </a:r>
          </a:p>
          <a:p>
            <a:r>
              <a:rPr lang="en-US" b="0" dirty="0"/>
              <a:t>■Bullet statements</a:t>
            </a:r>
          </a:p>
          <a:p>
            <a:r>
              <a:rPr lang="en-US" b="0" dirty="0"/>
              <a:t>■Not usually included </a:t>
            </a:r>
          </a:p>
          <a:p>
            <a:endParaRPr lang="en-US" dirty="0"/>
          </a:p>
        </p:txBody>
      </p:sp>
    </p:spTree>
    <p:extLst>
      <p:ext uri="{BB962C8B-B14F-4D97-AF65-F5344CB8AC3E}">
        <p14:creationId xmlns:p14="http://schemas.microsoft.com/office/powerpoint/2010/main" val="1193553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You do it: Draft </a:t>
            </a:r>
            <a:r>
              <a:rPr lang="en-US" b="1" dirty="0"/>
              <a:t>a Description </a:t>
            </a:r>
            <a:endParaRPr lang="en-US" dirty="0"/>
          </a:p>
        </p:txBody>
      </p:sp>
      <p:sp>
        <p:nvSpPr>
          <p:cNvPr id="3" name="Content Placeholder 2"/>
          <p:cNvSpPr>
            <a:spLocks noGrp="1"/>
          </p:cNvSpPr>
          <p:nvPr>
            <p:ph idx="1"/>
          </p:nvPr>
        </p:nvSpPr>
        <p:spPr/>
        <p:txBody>
          <a:bodyPr>
            <a:noAutofit/>
          </a:bodyPr>
          <a:lstStyle/>
          <a:p>
            <a:r>
              <a:rPr lang="en-US" sz="2800" b="0" dirty="0" smtClean="0"/>
              <a:t>Draw a line down the center of a piece of paper</a:t>
            </a:r>
          </a:p>
          <a:p>
            <a:r>
              <a:rPr lang="en-US" sz="2800" b="0" dirty="0" smtClean="0"/>
              <a:t>Use your current internship and jot down how you would write it on a non-federal resume, leaving a few lines between each point</a:t>
            </a:r>
          </a:p>
          <a:p>
            <a:endParaRPr lang="en-US" sz="2800" b="0" dirty="0"/>
          </a:p>
          <a:p>
            <a:r>
              <a:rPr lang="en-US" sz="2800" b="0" dirty="0" smtClean="0"/>
              <a:t>Then, in the other column, expand how you would describe the same job but for a federal resume</a:t>
            </a:r>
            <a:endParaRPr lang="en-US" sz="2800" dirty="0"/>
          </a:p>
        </p:txBody>
      </p:sp>
    </p:spTree>
    <p:extLst>
      <p:ext uri="{BB962C8B-B14F-4D97-AF65-F5344CB8AC3E}">
        <p14:creationId xmlns:p14="http://schemas.microsoft.com/office/powerpoint/2010/main" val="1217340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sp>
        <p:nvSpPr>
          <p:cNvPr id="5" name="Text Placeholder 4"/>
          <p:cNvSpPr>
            <a:spLocks noGrp="1"/>
          </p:cNvSpPr>
          <p:nvPr>
            <p:ph type="body" idx="1"/>
          </p:nvPr>
        </p:nvSpPr>
        <p:spPr/>
        <p:txBody>
          <a:bodyPr/>
          <a:lstStyle/>
          <a:p>
            <a:r>
              <a:rPr lang="en-US" dirty="0" smtClean="0"/>
              <a:t>Non Federal</a:t>
            </a:r>
            <a:endParaRPr lang="en-US" dirty="0"/>
          </a:p>
        </p:txBody>
      </p:sp>
      <p:sp>
        <p:nvSpPr>
          <p:cNvPr id="6" name="Content Placeholder 5"/>
          <p:cNvSpPr>
            <a:spLocks noGrp="1"/>
          </p:cNvSpPr>
          <p:nvPr>
            <p:ph sz="half" idx="2"/>
          </p:nvPr>
        </p:nvSpPr>
        <p:spPr/>
        <p:txBody>
          <a:bodyPr/>
          <a:lstStyle/>
          <a:p>
            <a:r>
              <a:rPr lang="en-US" dirty="0" smtClean="0"/>
              <a:t>Staff visitor center desk</a:t>
            </a:r>
            <a:endParaRPr lang="en-US" dirty="0"/>
          </a:p>
        </p:txBody>
      </p:sp>
      <p:sp>
        <p:nvSpPr>
          <p:cNvPr id="7" name="Text Placeholder 6"/>
          <p:cNvSpPr>
            <a:spLocks noGrp="1"/>
          </p:cNvSpPr>
          <p:nvPr>
            <p:ph type="body" sz="quarter" idx="3"/>
          </p:nvPr>
        </p:nvSpPr>
        <p:spPr/>
        <p:txBody>
          <a:bodyPr/>
          <a:lstStyle/>
          <a:p>
            <a:r>
              <a:rPr lang="en-US" dirty="0" smtClean="0"/>
              <a:t>Federal</a:t>
            </a:r>
            <a:endParaRPr lang="en-US" dirty="0"/>
          </a:p>
        </p:txBody>
      </p:sp>
      <p:sp>
        <p:nvSpPr>
          <p:cNvPr id="8" name="Content Placeholder 7"/>
          <p:cNvSpPr>
            <a:spLocks noGrp="1"/>
          </p:cNvSpPr>
          <p:nvPr>
            <p:ph sz="quarter" idx="4"/>
          </p:nvPr>
        </p:nvSpPr>
        <p:spPr/>
        <p:txBody>
          <a:bodyPr/>
          <a:lstStyle/>
          <a:p>
            <a:r>
              <a:rPr lang="en-US" dirty="0" smtClean="0"/>
              <a:t>Routinely scheduled to operate main park visitor center, receiving up to 2000 visitors per day. Responsible for opening/closing facility, operation of complex audiovisual system in theater . . . </a:t>
            </a:r>
            <a:endParaRPr lang="en-US" dirty="0"/>
          </a:p>
        </p:txBody>
      </p:sp>
    </p:spTree>
    <p:extLst>
      <p:ext uri="{BB962C8B-B14F-4D97-AF65-F5344CB8AC3E}">
        <p14:creationId xmlns:p14="http://schemas.microsoft.com/office/powerpoint/2010/main" val="2474997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vs. responsibilities</a:t>
            </a:r>
            <a:endParaRPr lang="en-US" dirty="0"/>
          </a:p>
        </p:txBody>
      </p:sp>
      <p:sp>
        <p:nvSpPr>
          <p:cNvPr id="4" name="Text Placeholder 3"/>
          <p:cNvSpPr>
            <a:spLocks noGrp="1"/>
          </p:cNvSpPr>
          <p:nvPr>
            <p:ph type="body" idx="1"/>
          </p:nvPr>
        </p:nvSpPr>
        <p:spPr/>
        <p:txBody>
          <a:bodyPr/>
          <a:lstStyle/>
          <a:p>
            <a:r>
              <a:rPr lang="en-US" dirty="0" smtClean="0"/>
              <a:t>Everyone is the same</a:t>
            </a:r>
            <a:endParaRPr lang="en-US" dirty="0"/>
          </a:p>
        </p:txBody>
      </p:sp>
      <p:sp>
        <p:nvSpPr>
          <p:cNvPr id="5" name="Content Placeholder 4"/>
          <p:cNvSpPr>
            <a:spLocks noGrp="1"/>
          </p:cNvSpPr>
          <p:nvPr>
            <p:ph sz="half" idx="2"/>
          </p:nvPr>
        </p:nvSpPr>
        <p:spPr/>
        <p:txBody>
          <a:bodyPr/>
          <a:lstStyle/>
          <a:p>
            <a:r>
              <a:rPr lang="en-US" dirty="0" smtClean="0"/>
              <a:t>A duty is a work task that everyone in the same type of position routinely performs, such as all park guides prepare and present 15 minute orientation talks</a:t>
            </a:r>
            <a:endParaRPr lang="en-US" dirty="0"/>
          </a:p>
        </p:txBody>
      </p:sp>
      <p:sp>
        <p:nvSpPr>
          <p:cNvPr id="6" name="Text Placeholder 5"/>
          <p:cNvSpPr>
            <a:spLocks noGrp="1"/>
          </p:cNvSpPr>
          <p:nvPr>
            <p:ph type="body" sz="quarter" idx="3"/>
          </p:nvPr>
        </p:nvSpPr>
        <p:spPr/>
        <p:txBody>
          <a:bodyPr/>
          <a:lstStyle/>
          <a:p>
            <a:r>
              <a:rPr lang="en-US" dirty="0" smtClean="0"/>
              <a:t>Unique to you</a:t>
            </a:r>
            <a:endParaRPr lang="en-US" dirty="0"/>
          </a:p>
        </p:txBody>
      </p:sp>
      <p:sp>
        <p:nvSpPr>
          <p:cNvPr id="7" name="Content Placeholder 6"/>
          <p:cNvSpPr>
            <a:spLocks noGrp="1"/>
          </p:cNvSpPr>
          <p:nvPr>
            <p:ph sz="quarter" idx="4"/>
          </p:nvPr>
        </p:nvSpPr>
        <p:spPr/>
        <p:txBody>
          <a:bodyPr/>
          <a:lstStyle/>
          <a:p>
            <a:r>
              <a:rPr lang="en-US" dirty="0" smtClean="0"/>
              <a:t>You are the person in the work group responsible for ensuring that daily statistics are entered into spreadsheet and compile monthly statistical reports and submit to your supervisor</a:t>
            </a:r>
            <a:endParaRPr lang="en-US" dirty="0"/>
          </a:p>
        </p:txBody>
      </p:sp>
    </p:spTree>
    <p:extLst>
      <p:ext uri="{BB962C8B-B14F-4D97-AF65-F5344CB8AC3E}">
        <p14:creationId xmlns:p14="http://schemas.microsoft.com/office/powerpoint/2010/main" val="30303098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41</TotalTime>
  <Words>721</Words>
  <Application>Microsoft Office PowerPoint</Application>
  <PresentationFormat>On-screen Show (4:3)</PresentationFormat>
  <Paragraphs>87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Essential</vt:lpstr>
      <vt:lpstr>Fed or No fed?</vt:lpstr>
      <vt:lpstr>True or false</vt:lpstr>
      <vt:lpstr>FALSE</vt:lpstr>
      <vt:lpstr>True or false</vt:lpstr>
      <vt:lpstr>Somewhat true</vt:lpstr>
      <vt:lpstr>A tale of two resumes</vt:lpstr>
      <vt:lpstr>You do it: Draft a Description </vt:lpstr>
      <vt:lpstr>Example</vt:lpstr>
      <vt:lpstr>Duties vs. responsibilities</vt:lpstr>
      <vt:lpstr>accomplishments</vt:lpstr>
      <vt:lpstr>Back to usajobs</vt:lpstr>
      <vt:lpstr>Read the responsibilities</vt:lpstr>
      <vt:lpstr>Hiring process</vt:lpstr>
      <vt:lpstr>Is it a match?</vt:lpstr>
      <vt:lpstr>Is it a match?</vt:lpstr>
      <vt:lpstr>You in a nutshell</vt:lpstr>
      <vt:lpstr>Not just one</vt:lpstr>
      <vt:lpstr>ksas</vt:lpstr>
      <vt:lpstr>Always include</vt:lpstr>
      <vt:lpstr>Action verbs</vt:lpstr>
      <vt:lpstr>Cover letter</vt:lpstr>
      <vt:lpstr>Action verb vs experience</vt:lpstr>
      <vt:lpstr>And another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 or No fed?</dc:title>
  <dc:creator>Marianne</dc:creator>
  <cp:lastModifiedBy>Marianne</cp:lastModifiedBy>
  <cp:revision>5</cp:revision>
  <dcterms:created xsi:type="dcterms:W3CDTF">2019-07-18T00:55:43Z</dcterms:created>
  <dcterms:modified xsi:type="dcterms:W3CDTF">2019-07-18T01:36:45Z</dcterms:modified>
</cp:coreProperties>
</file>